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image" Target="../media/image5.png"/><Relationship Id="rId15" Type="http://schemas.openxmlformats.org/officeDocument/2006/relationships/image" Target="../media/image4.png"/><Relationship Id="rId14" Type="http://schemas.openxmlformats.org/officeDocument/2006/relationships/image" Target="../media/image3.png"/><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3"/>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4"/>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5"/>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6"/>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a:solidFill>
                  <a:schemeClr val="accent1"/>
                </a:solidFill>
                <a:latin typeface="Arial" panose="020B0604020202020204"/>
                <a:ea typeface="Arial" panose="020B0604020202020204"/>
                <a:cs typeface="Arial" panose="020B0604020202020204"/>
                <a:sym typeface="Arial" panose="020B0604020202020204"/>
              </a:rPr>
              <a:t>An End-to-End Data Science Project with ChatGPT</a:t>
            </a:r>
            <a:endParaRPr lang="en-US" sz="40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rPr>
              <a:t>TSP- AI ML Fundamentals (Capstone Project)</a:t>
            </a:r>
            <a:endParaRPr lang="en-US" sz="3200" b="1" i="0" u="none" strike="noStrike" cap="none">
              <a:solidFill>
                <a:srgbClr val="2F5496"/>
              </a:solidFill>
              <a:latin typeface="Arial" panose="020B0604020202020204"/>
              <a:ea typeface="Arial" panose="020B0604020202020204"/>
              <a:cs typeface="Arial" panose="020B0604020202020204"/>
              <a:sym typeface="Arial" panose="020B0604020202020204"/>
            </a:endParaRPr>
          </a:p>
        </p:txBody>
      </p:sp>
      <p:sp>
        <p:nvSpPr>
          <p:cNvPr id="93" name="Google Shape;93;p13"/>
          <p:cNvSpPr txBox="1"/>
          <p:nvPr/>
        </p:nvSpPr>
        <p:spPr>
          <a:xfrm>
            <a:off x="1723871" y="3683404"/>
            <a:ext cx="9039066" cy="70548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rPr>
              <a:t>Presented By:</a:t>
            </a:r>
            <a:endParaRPr lang="en-US" sz="2000" b="1" i="0" u="none" strike="noStrike" cap="none">
              <a:solidFill>
                <a:srgbClr val="2F5496"/>
              </a:solidFill>
              <a:latin typeface="Arial" panose="020B0604020202020204"/>
              <a:ea typeface="Arial" panose="020B0604020202020204"/>
              <a:cs typeface="Arial" panose="020B0604020202020204"/>
              <a:sym typeface="Arial" panose="020B0604020202020204"/>
            </a:endParaRPr>
          </a:p>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 Nithish M– AU810021239304</a:t>
            </a:r>
            <a:endParaRPr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panose="020B0604020202020204"/>
                <a:ea typeface="Arial" panose="020B0604020202020204"/>
                <a:cs typeface="Arial" panose="020B0604020202020204"/>
                <a:sym typeface="Arial" panose="020B0604020202020204"/>
              </a:rPr>
              <a:t>Guided By: Ramar Bose Sr. AI Master Trainer   </a:t>
            </a:r>
            <a:endParaRPr lang="en-US" sz="2000" b="1">
              <a:solidFill>
                <a:srgbClr val="2F5496"/>
              </a:solidFill>
              <a:latin typeface="Arial" panose="020B0604020202020204"/>
              <a:ea typeface="Arial" panose="020B0604020202020204"/>
              <a:cs typeface="Arial" panose="020B0604020202020204"/>
              <a:sym typeface="Arial" panose="020B0604020202020204"/>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References</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Github link,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video recorded link (youtube/github), Ramar Bose , 2024</a:t>
            </a:r>
            <a:endParaRPr>
              <a:latin typeface="Times New Roman" panose="02020603050405020304"/>
              <a:ea typeface="Times New Roman" panose="02020603050405020304"/>
              <a:cs typeface="Times New Roman" panose="02020603050405020304"/>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a:ea typeface="Times New Roman" panose="02020603050405020304"/>
                <a:cs typeface="Times New Roman" panose="02020603050405020304"/>
                <a:sym typeface="Times New Roman" panose="02020603050405020304"/>
              </a:rPr>
              <a:t>Project PPT &amp; Report github link, Ramar Bose , 2024 </a:t>
            </a:r>
            <a:endParaRPr>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Arial" panose="020B0604020202020204"/>
              <a:ea typeface="Arial" panose="020B0604020202020204"/>
              <a:cs typeface="Arial" panose="020B0604020202020204"/>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THANK YOU</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Arial" panose="020B0604020202020204"/>
                <a:ea typeface="Arial" panose="020B0604020202020204"/>
                <a:cs typeface="Arial" panose="020B0604020202020204"/>
                <a:sym typeface="Arial" panose="020B0604020202020204"/>
              </a:rPr>
              <a:t>OUTLINE</a:t>
            </a:r>
            <a:endParaRPr lang="en-US" b="1">
              <a:solidFill>
                <a:srgbClr val="002060"/>
              </a:solidFill>
              <a:latin typeface="Arial" panose="020B0604020202020204"/>
              <a:ea typeface="Arial" panose="020B0604020202020204"/>
              <a:cs typeface="Arial" panose="020B0604020202020204"/>
              <a:sym typeface="Arial" panose="020B0604020202020204"/>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Problem Statement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Proposed System/Solution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Algorithm &amp; Deployment  </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GitHub Link</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Project Demo(photos / videos)</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Conclusion</a:t>
            </a:r>
            <a:endParaRPr>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Future Scope</a:t>
            </a:r>
            <a:endParaRPr lang="en-US" sz="2000" b="1">
              <a:latin typeface="Arial" panose="020B0604020202020204"/>
              <a:ea typeface="Arial" panose="020B0604020202020204"/>
              <a:cs typeface="Arial" panose="020B0604020202020204"/>
              <a:sym typeface="Arial" panose="020B0604020202020204"/>
            </a:endParaRPr>
          </a:p>
          <a:p>
            <a:pPr marL="228600" lvl="0" indent="-228600" algn="l" rtl="0">
              <a:lnSpc>
                <a:spcPct val="90000"/>
              </a:lnSpc>
              <a:spcBef>
                <a:spcPts val="1000"/>
              </a:spcBef>
              <a:spcAft>
                <a:spcPts val="0"/>
              </a:spcAft>
              <a:buClr>
                <a:schemeClr val="dk1"/>
              </a:buClr>
              <a:buSzPts val="2000"/>
              <a:buChar char="•"/>
            </a:pPr>
            <a:r>
              <a:rPr lang="en-US" sz="2000" b="1">
                <a:latin typeface="Arial" panose="020B0604020202020204"/>
                <a:ea typeface="Arial" panose="020B0604020202020204"/>
                <a:cs typeface="Arial" panose="020B0604020202020204"/>
                <a:sym typeface="Arial" panose="020B0604020202020204"/>
              </a:rPr>
              <a:t>References</a:t>
            </a:r>
            <a:endParaRPr lang="en-US" sz="2000" b="1">
              <a:latin typeface="Arial" panose="020B0604020202020204"/>
              <a:ea typeface="Arial" panose="020B0604020202020204"/>
              <a:cs typeface="Arial" panose="020B0604020202020204"/>
              <a:sym typeface="Arial" panose="020B0604020202020204"/>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lang="en-US" sz="2600">
              <a:latin typeface="Arial" panose="020B0604020202020204"/>
              <a:ea typeface="Arial" panose="020B0604020202020204"/>
              <a:cs typeface="Arial" panose="020B0604020202020204"/>
              <a:sym typeface="Arial" panose="020B0604020202020204"/>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Algorithm &amp; Deployment</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Data preprocessing: Clean and prepare loan dataset, handle missing values and outliers.</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Feature engineering: Extract relevant information to enhance model performance.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Machine learning model training: Train model (e.g., logistic regression, random forest) to predict loan approval/rejection based on historical data.</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Integration of ChatGPT: Enable conversational interface for user inquiries and assistance.</a:t>
            </a:r>
            <a:endParaRPr lang="en-US" sz="2600">
              <a:latin typeface="Arial" panose="020B0604020202020204"/>
              <a:ea typeface="Arial" panose="020B0604020202020204"/>
              <a:cs typeface="Arial" panose="020B0604020202020204"/>
              <a:sym typeface="Arial" panose="020B0604020202020204"/>
            </a:endParaRPr>
          </a:p>
          <a:p>
            <a:pPr marL="457200" lvl="0" indent="-457200" algn="l" rtl="0">
              <a:lnSpc>
                <a:spcPct val="90000"/>
              </a:lnSpc>
              <a:spcBef>
                <a:spcPts val="1000"/>
              </a:spcBef>
              <a:spcAft>
                <a:spcPts val="0"/>
              </a:spcAft>
              <a:buClr>
                <a:schemeClr val="dk1"/>
              </a:buClr>
              <a:buSzPts val="2600"/>
              <a:buFont typeface="Arial" panose="020B0604020202020204"/>
              <a:buChar char="•"/>
            </a:pPr>
            <a:r>
              <a:rPr lang="en-US" sz="2600">
                <a:latin typeface="Arial" panose="020B0604020202020204"/>
                <a:ea typeface="Arial" panose="020B0604020202020204"/>
                <a:cs typeface="Arial" panose="020B0604020202020204"/>
                <a:sym typeface="Arial" panose="020B0604020202020204"/>
              </a:rPr>
              <a:t>Testing and evaluation: Ensure model accuracy and effectiveness in real-world scenarios.</a:t>
            </a:r>
            <a:endParaRPr lang="en-US" sz="2600">
              <a:latin typeface="Arial" panose="020B0604020202020204"/>
              <a:ea typeface="Arial" panose="020B0604020202020204"/>
              <a:cs typeface="Arial" panose="020B0604020202020204"/>
              <a:sym typeface="Arial" panose="020B0604020202020204"/>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GitHub Link</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https://github.com/nithish304/au810021239304/blob/main/nithish_au810021239304.ipynb</a:t>
            </a:r>
            <a:endParaRPr lang="en-US" sz="2600">
              <a:latin typeface="Arial" panose="020B0604020202020204"/>
              <a:ea typeface="Arial" panose="020B0604020202020204"/>
              <a:cs typeface="Arial" panose="020B0604020202020204"/>
              <a:sym typeface="Arial" panose="020B0604020202020204"/>
            </a:endParaRP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Arial" panose="020B0604020202020204"/>
                <a:ea typeface="Arial" panose="020B0604020202020204"/>
                <a:cs typeface="Arial" panose="020B0604020202020204"/>
                <a:sym typeface="Arial" panose="020B0604020202020204"/>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pic>
        <p:nvPicPr>
          <p:cNvPr id="2" name="au810021239304_nithish_au810021239304.ipynb at main · nithish304_au810021239304 - Google Chrome 2024-04-24 21-09-52">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634490" y="1727835"/>
            <a:ext cx="8832850" cy="428815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Conclusion</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lang="en-US" sz="2600">
              <a:latin typeface="Arial" panose="020B0604020202020204"/>
              <a:ea typeface="Arial" panose="020B0604020202020204"/>
              <a:cs typeface="Arial" panose="020B0604020202020204"/>
              <a:sym typeface="Arial" panose="020B0604020202020204"/>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Arial" panose="020B0604020202020204"/>
                <a:ea typeface="Arial" panose="020B0604020202020204"/>
                <a:cs typeface="Arial" panose="020B0604020202020204"/>
                <a:sym typeface="Arial" panose="020B0604020202020204"/>
              </a:rPr>
              <a:t>Future Scope</a:t>
            </a:r>
            <a:endParaRPr lang="en-US" sz="4400" b="1">
              <a:solidFill>
                <a:schemeClr val="accent1"/>
              </a:solidFill>
              <a:latin typeface="Arial" panose="020B0604020202020204"/>
              <a:ea typeface="Arial" panose="020B0604020202020204"/>
              <a:cs typeface="Arial" panose="020B0604020202020204"/>
              <a:sym typeface="Arial" panose="020B0604020202020204"/>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panose="020B0604020202020204"/>
                <a:ea typeface="Arial" panose="020B0604020202020204"/>
                <a:cs typeface="Arial" panose="020B0604020202020204"/>
                <a:sym typeface="Arial" panose="020B0604020202020204"/>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lang="en-US" sz="2600">
              <a:latin typeface="Arial" panose="020B0604020202020204"/>
              <a:ea typeface="Arial" panose="020B0604020202020204"/>
              <a:cs typeface="Arial" panose="020B0604020202020204"/>
              <a:sym typeface="Arial" panose="020B0604020202020204"/>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lang="en-US"/>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3435</Words>
  <Application>WPS Presentation</Application>
  <PresentationFormat>Widescreen</PresentationFormat>
  <Paragraphs>81</Paragraphs>
  <Slides>11</Slides>
  <Notes>11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Arial</vt:lpstr>
      <vt:lpstr>SimSun</vt:lpstr>
      <vt:lpstr>Wingdings</vt:lpstr>
      <vt:lpstr>Arial</vt:lpstr>
      <vt:lpstr>Calibri</vt:lpstr>
      <vt:lpstr>Times New Roman</vt:lpstr>
      <vt:lpstr>Microsoft YaHei</vt:lpstr>
      <vt:lpstr>Arial Unicode MS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pandiyan</cp:lastModifiedBy>
  <cp:revision>3</cp:revision>
  <dcterms:created xsi:type="dcterms:W3CDTF">2024-04-24T15:45:52Z</dcterms:created>
  <dcterms:modified xsi:type="dcterms:W3CDTF">2024-04-24T15:52:02Z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E9EF213D0C864EFFB4DB8591FC3DFCA4_12</vt:lpwstr>
  </property>
  <property fmtid="{D5CDD505-2E9C-101B-9397-08002B2CF9AE}" pid="3" name="KSOProductBuildVer">
    <vt:lpwstr>1033-12.2.0.13306</vt:lpwstr>
  </property>
</Properties>
</file>